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2D21-D399-4C62-BDDC-ECA49389EC88}" type="datetimeFigureOut">
              <a:rPr lang="zh-TW" altLang="en-US" smtClean="0"/>
              <a:pPr/>
              <a:t>2014/5/8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D4C8C-5395-46E4-8F3A-25CE7E1F3D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D4C8C-5395-46E4-8F3A-25CE7E1F3DFA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D4C8C-5395-46E4-8F3A-25CE7E1F3DFA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D4C8C-5395-46E4-8F3A-25CE7E1F3DFA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D4C8C-5395-46E4-8F3A-25CE7E1F3DFA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D4C8C-5395-46E4-8F3A-25CE7E1F3DFA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356E-BB1D-4E84-B456-95A349D206EB}" type="datetimeFigureOut">
              <a:rPr lang="zh-TW" altLang="en-US" smtClean="0"/>
              <a:pPr/>
              <a:t>2014/5/8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E89D-A2BD-462F-AF2C-352D08A09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356E-BB1D-4E84-B456-95A349D206EB}" type="datetimeFigureOut">
              <a:rPr lang="zh-TW" altLang="en-US" smtClean="0"/>
              <a:pPr/>
              <a:t>2014/5/8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E89D-A2BD-462F-AF2C-352D08A09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356E-BB1D-4E84-B456-95A349D206EB}" type="datetimeFigureOut">
              <a:rPr lang="zh-TW" altLang="en-US" smtClean="0"/>
              <a:pPr/>
              <a:t>2014/5/8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E89D-A2BD-462F-AF2C-352D08A09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356E-BB1D-4E84-B456-95A349D206EB}" type="datetimeFigureOut">
              <a:rPr lang="zh-TW" altLang="en-US" smtClean="0"/>
              <a:pPr/>
              <a:t>2014/5/8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E89D-A2BD-462F-AF2C-352D08A09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356E-BB1D-4E84-B456-95A349D206EB}" type="datetimeFigureOut">
              <a:rPr lang="zh-TW" altLang="en-US" smtClean="0"/>
              <a:pPr/>
              <a:t>2014/5/8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E89D-A2BD-462F-AF2C-352D08A09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356E-BB1D-4E84-B456-95A349D206EB}" type="datetimeFigureOut">
              <a:rPr lang="zh-TW" altLang="en-US" smtClean="0"/>
              <a:pPr/>
              <a:t>2014/5/8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E89D-A2BD-462F-AF2C-352D08A09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356E-BB1D-4E84-B456-95A349D206EB}" type="datetimeFigureOut">
              <a:rPr lang="zh-TW" altLang="en-US" smtClean="0"/>
              <a:pPr/>
              <a:t>2014/5/8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E89D-A2BD-462F-AF2C-352D08A09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356E-BB1D-4E84-B456-95A349D206EB}" type="datetimeFigureOut">
              <a:rPr lang="zh-TW" altLang="en-US" smtClean="0"/>
              <a:pPr/>
              <a:t>2014/5/8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E89D-A2BD-462F-AF2C-352D08A09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356E-BB1D-4E84-B456-95A349D206EB}" type="datetimeFigureOut">
              <a:rPr lang="zh-TW" altLang="en-US" smtClean="0"/>
              <a:pPr/>
              <a:t>2014/5/8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E89D-A2BD-462F-AF2C-352D08A09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356E-BB1D-4E84-B456-95A349D206EB}" type="datetimeFigureOut">
              <a:rPr lang="zh-TW" altLang="en-US" smtClean="0"/>
              <a:pPr/>
              <a:t>2014/5/8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E89D-A2BD-462F-AF2C-352D08A09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356E-BB1D-4E84-B456-95A349D206EB}" type="datetimeFigureOut">
              <a:rPr lang="zh-TW" altLang="en-US" smtClean="0"/>
              <a:pPr/>
              <a:t>2014/5/8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E89D-A2BD-462F-AF2C-352D08A09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356E-BB1D-4E84-B456-95A349D206EB}" type="datetimeFigureOut">
              <a:rPr lang="zh-TW" altLang="en-US" smtClean="0"/>
              <a:pPr/>
              <a:t>2014/5/8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EE89D-A2BD-462F-AF2C-352D08A09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u="sng" dirty="0" smtClean="0"/>
              <a:t/>
            </a:r>
            <a:br>
              <a:rPr lang="en-US" altLang="zh-TW" u="sng" dirty="0" smtClean="0"/>
            </a:br>
            <a:r>
              <a:rPr lang="en-US" altLang="zh-TW" dirty="0" smtClean="0"/>
              <a:t>Design Report 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28" name="標題 1"/>
          <p:cNvSpPr txBox="1">
            <a:spLocks/>
          </p:cNvSpPr>
          <p:nvPr/>
        </p:nvSpPr>
        <p:spPr>
          <a:xfrm>
            <a:off x="899592" y="83671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TW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TW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</a:t>
            </a:r>
            <a:r>
              <a:rPr kumimoji="0" lang="en-US" altLang="zh-TW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</a:t>
            </a:r>
            <a:r>
              <a:rPr kumimoji="0" lang="en-US" altLang="zh-TW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learn </a:t>
            </a:r>
            <a:r>
              <a:rPr kumimoji="0" lang="en-US" altLang="zh-TW" sz="4400" b="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</a:t>
            </a:r>
            <a:r>
              <a:rPr kumimoji="0" lang="en-US" altLang="zh-TW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step by step?</a:t>
            </a:r>
            <a:r>
              <a:rPr kumimoji="0" lang="zh-TW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zh-TW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TW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圖片 3" descr="40639_l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2204864"/>
            <a:ext cx="2016224" cy="3335665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899592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TW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TW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555776" y="5589240"/>
            <a:ext cx="43204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200" b="1" dirty="0" smtClean="0"/>
              <a:t>Chun Yi Huang</a:t>
            </a:r>
          </a:p>
          <a:p>
            <a:pPr algn="ctr"/>
            <a:r>
              <a:rPr lang="en-US" altLang="zh-TW" sz="2200" b="1" dirty="0" smtClean="0"/>
              <a:t>ETEC 644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zh-TW" dirty="0" smtClean="0"/>
              <a:t>1</a:t>
            </a:r>
            <a:r>
              <a:rPr lang="en-US" altLang="zh-TW" dirty="0" smtClean="0"/>
              <a:t>. Topic:</a:t>
            </a: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     Develop </a:t>
            </a:r>
            <a:r>
              <a:rPr lang="en-US" altLang="zh-TW" dirty="0" smtClean="0"/>
              <a:t>strategies that can assist ukulele beginners. During my instructional product </a:t>
            </a:r>
            <a:r>
              <a:rPr lang="en-US" altLang="zh-TW" dirty="0" smtClean="0"/>
              <a:t>I'm </a:t>
            </a:r>
            <a:r>
              <a:rPr lang="en-US" altLang="zh-TW" dirty="0" smtClean="0"/>
              <a:t>aiming to clarify basic steps about how to step by step learning ukulele.</a:t>
            </a:r>
            <a:endParaRPr lang="zh-TW" altLang="zh-TW" dirty="0" smtClean="0"/>
          </a:p>
          <a:p>
            <a:pPr>
              <a:buNone/>
            </a:pP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2. </a:t>
            </a:r>
            <a:r>
              <a:rPr lang="en-US" altLang="zh-TW" dirty="0" smtClean="0"/>
              <a:t>Goal Statement: </a:t>
            </a: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     The </a:t>
            </a:r>
            <a:r>
              <a:rPr lang="en-US" altLang="zh-TW" dirty="0" smtClean="0"/>
              <a:t>ukulele learning website, beginners just only following this guide and they'll be able to have fun with the ukulele and enjoy music in any time/ anywhere. </a:t>
            </a:r>
            <a:r>
              <a:rPr lang="en-US" altLang="zh-TW" dirty="0" smtClean="0">
                <a:solidFill>
                  <a:srgbClr val="002060"/>
                </a:solidFill>
              </a:rPr>
              <a:t>Beginner will learn 5-10 basic chords on this website</a:t>
            </a:r>
            <a:r>
              <a:rPr lang="en-US" altLang="zh-TW" dirty="0" smtClean="0"/>
              <a:t>.</a:t>
            </a: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899592" y="83671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TW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TW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</a:t>
            </a:r>
            <a:r>
              <a:rPr kumimoji="0" lang="en-US" altLang="zh-TW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</a:t>
            </a:r>
            <a:r>
              <a:rPr kumimoji="0" lang="en-US" altLang="zh-TW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learn </a:t>
            </a:r>
            <a:r>
              <a:rPr kumimoji="0" lang="en-US" altLang="zh-TW" sz="4400" b="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</a:t>
            </a:r>
            <a:r>
              <a:rPr kumimoji="0" lang="en-US" altLang="zh-TW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step by step?</a:t>
            </a:r>
            <a:r>
              <a:rPr kumimoji="0" lang="zh-TW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zh-TW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TW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636912"/>
            <a:ext cx="6885236" cy="13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u="sng" dirty="0" smtClean="0"/>
              <a:t/>
            </a:r>
            <a:br>
              <a:rPr lang="en-US" altLang="zh-TW" u="sng" dirty="0" smtClean="0"/>
            </a:br>
            <a:r>
              <a:rPr lang="en-US" altLang="zh-TW" sz="3300" i="1" dirty="0" smtClean="0"/>
              <a:t>Website </a:t>
            </a:r>
            <a:r>
              <a:rPr lang="en-US" altLang="zh-TW" sz="3300" i="1" dirty="0"/>
              <a:t>Navigation Menu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899592" y="2708920"/>
            <a:ext cx="7272808" cy="1008112"/>
            <a:chOff x="834" y="11378"/>
            <a:chExt cx="10056" cy="1721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3156" y="11378"/>
              <a:ext cx="5359" cy="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新細明體" pitchFamily="18" charset="-120"/>
                </a:rPr>
                <a:t>HOW TO STEP BY STEP LEARNING UKULELE</a:t>
              </a:r>
              <a:endParaRPr kumimoji="1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834" y="12543"/>
              <a:ext cx="1102" cy="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新細明體" pitchFamily="18" charset="-120"/>
                </a:rPr>
                <a:t>HOME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2038" y="12552"/>
              <a:ext cx="1102" cy="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新細明體" pitchFamily="18" charset="-120"/>
                </a:rPr>
                <a:t>ABOUT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3226" y="12561"/>
              <a:ext cx="1304" cy="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新細明體" pitchFamily="18" charset="-120"/>
                </a:rPr>
                <a:t>HISTORY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4625" y="12561"/>
              <a:ext cx="1102" cy="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新細明體" pitchFamily="18" charset="-120"/>
                </a:rPr>
                <a:t>TUNER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5813" y="12569"/>
              <a:ext cx="1244" cy="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新細明體" pitchFamily="18" charset="-120"/>
                </a:rPr>
                <a:t>CHORDS</a:t>
              </a:r>
              <a:endParaRPr kumimoji="1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7130" y="12576"/>
              <a:ext cx="1142" cy="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新細明體" pitchFamily="18" charset="-120"/>
                </a:rPr>
                <a:t>GUIDES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9788" y="12580"/>
              <a:ext cx="1102" cy="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新細明體" pitchFamily="18" charset="-120"/>
                </a:rPr>
                <a:t>PAYPAL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8352" y="12580"/>
              <a:ext cx="1356" cy="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新細明體" pitchFamily="18" charset="-120"/>
                  <a:cs typeface="新細明體" pitchFamily="18" charset="-120"/>
                </a:rPr>
                <a:t>CONTACT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1419" y="12240"/>
              <a:ext cx="0" cy="3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2558" y="12258"/>
              <a:ext cx="0" cy="3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5169" y="12255"/>
              <a:ext cx="0" cy="3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3858" y="12255"/>
              <a:ext cx="0" cy="3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>
              <a:off x="10338" y="12258"/>
              <a:ext cx="0" cy="3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1" name="AutoShape 17"/>
            <p:cNvCxnSpPr>
              <a:cxnSpLocks noChangeShapeType="1"/>
            </p:cNvCxnSpPr>
            <p:nvPr/>
          </p:nvCxnSpPr>
          <p:spPr bwMode="auto">
            <a:xfrm>
              <a:off x="9027" y="12246"/>
              <a:ext cx="0" cy="3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>
              <a:off x="7705" y="12262"/>
              <a:ext cx="0" cy="3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>
              <a:off x="6437" y="12262"/>
              <a:ext cx="0" cy="3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>
              <a:off x="1419" y="12240"/>
              <a:ext cx="891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>
              <a:off x="5758" y="11897"/>
              <a:ext cx="0" cy="3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4" name="AutoShape 22"/>
          <p:cNvSpPr>
            <a:spLocks noChangeArrowheads="1"/>
          </p:cNvSpPr>
          <p:nvPr/>
        </p:nvSpPr>
        <p:spPr bwMode="auto">
          <a:xfrm rot="10302729" flipH="1">
            <a:off x="4875477" y="3877229"/>
            <a:ext cx="241300" cy="2317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3419872" y="429309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Focus on basic </a:t>
            </a:r>
            <a:r>
              <a:rPr lang="en-US" altLang="zh-TW" dirty="0" smtClean="0">
                <a:solidFill>
                  <a:srgbClr val="FF0000"/>
                </a:solidFill>
              </a:rPr>
              <a:t>5-10</a:t>
            </a:r>
            <a:r>
              <a:rPr lang="en-US" altLang="zh-TW" dirty="0" smtClean="0"/>
              <a:t> basic chords</a:t>
            </a:r>
            <a:endParaRPr lang="zh-TW" altLang="en-US" dirty="0"/>
          </a:p>
        </p:txBody>
      </p:sp>
      <p:sp>
        <p:nvSpPr>
          <p:cNvPr id="27" name="標題 1"/>
          <p:cNvSpPr txBox="1">
            <a:spLocks/>
          </p:cNvSpPr>
          <p:nvPr/>
        </p:nvSpPr>
        <p:spPr>
          <a:xfrm>
            <a:off x="899592" y="83671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TW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TW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</a:t>
            </a:r>
            <a:r>
              <a:rPr kumimoji="0" lang="en-US" altLang="zh-TW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</a:t>
            </a:r>
            <a:r>
              <a:rPr kumimoji="0" lang="en-US" altLang="zh-TW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learn </a:t>
            </a:r>
            <a:r>
              <a:rPr kumimoji="0" lang="en-US" altLang="zh-TW" sz="4400" b="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</a:t>
            </a:r>
            <a:r>
              <a:rPr kumimoji="0" lang="en-US" altLang="zh-TW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step by step?</a:t>
            </a:r>
            <a:r>
              <a:rPr kumimoji="0" lang="zh-TW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zh-TW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TW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97152"/>
            <a:ext cx="864096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 25" descr="ukulele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2708920"/>
            <a:ext cx="4560920" cy="3600400"/>
          </a:xfrm>
          <a:prstGeom prst="rect">
            <a:avLst/>
          </a:prstGeom>
        </p:spPr>
      </p:pic>
      <p:pic>
        <p:nvPicPr>
          <p:cNvPr id="27" name="圖片 26" descr="C Fing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2780928"/>
            <a:ext cx="2376264" cy="3810000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899592" y="83671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TW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TW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</a:t>
            </a:r>
            <a:r>
              <a:rPr kumimoji="0" lang="en-US" altLang="zh-TW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</a:t>
            </a:r>
            <a:r>
              <a:rPr kumimoji="0" lang="en-US" altLang="zh-TW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learn </a:t>
            </a:r>
            <a:r>
              <a:rPr kumimoji="0" lang="en-US" altLang="zh-TW" sz="4400" b="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</a:t>
            </a:r>
            <a:r>
              <a:rPr kumimoji="0" lang="en-US" altLang="zh-TW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step by step?</a:t>
            </a:r>
            <a:r>
              <a:rPr kumimoji="0" lang="zh-TW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zh-TW" altLang="zh-TW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TW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標題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491880" y="2060848"/>
            <a:ext cx="2232248" cy="553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新細明體" pitchFamily="18" charset="-120"/>
              </a:rPr>
              <a:t>CHORDS</a:t>
            </a:r>
            <a:endParaRPr kumimoji="1" lang="zh-TW" altLang="zh-TW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TW" u="sng" dirty="0" smtClean="0"/>
              <a:t/>
            </a:r>
            <a:br>
              <a:rPr lang="en-US" altLang="zh-TW" u="sng" dirty="0" smtClean="0"/>
            </a:br>
            <a:r>
              <a:rPr lang="en-US" altLang="zh-TW" u="sng" dirty="0" smtClean="0"/>
              <a:t>Q &amp; A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110</Words>
  <Application>Microsoft Office PowerPoint</Application>
  <PresentationFormat>如螢幕大小 (4:3)</PresentationFormat>
  <Paragraphs>31</Paragraphs>
  <Slides>5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 Design Report  </vt:lpstr>
      <vt:lpstr>投影片 2</vt:lpstr>
      <vt:lpstr> Website Navigation Menu </vt:lpstr>
      <vt:lpstr>投影片 4</vt:lpstr>
      <vt:lpstr> 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Design Report  </dc:title>
  <dc:creator>GE</dc:creator>
  <cp:lastModifiedBy>GE</cp:lastModifiedBy>
  <cp:revision>8</cp:revision>
  <dcterms:created xsi:type="dcterms:W3CDTF">2014-05-08T07:46:57Z</dcterms:created>
  <dcterms:modified xsi:type="dcterms:W3CDTF">2014-05-08T21:04:25Z</dcterms:modified>
</cp:coreProperties>
</file>