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56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288C4-408B-49C9-AAC3-2FDDF39AACB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684A7-EE20-4952-93AD-EBF4627620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684A7-EE20-4952-93AD-EBF46276208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684A7-EE20-4952-93AD-EBF46276208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684A7-EE20-4952-93AD-EBF46276208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684A7-EE20-4952-93AD-EBF46276208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EA44-A71F-4F2F-93C5-D9B072277D7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6102-FBA5-4897-8840-234B6BA60E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EA44-A71F-4F2F-93C5-D9B072277D7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6102-FBA5-4897-8840-234B6BA60E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EA44-A71F-4F2F-93C5-D9B072277D7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6102-FBA5-4897-8840-234B6BA60E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EA44-A71F-4F2F-93C5-D9B072277D7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6102-FBA5-4897-8840-234B6BA60E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EA44-A71F-4F2F-93C5-D9B072277D7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6102-FBA5-4897-8840-234B6BA60E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EA44-A71F-4F2F-93C5-D9B072277D7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6102-FBA5-4897-8840-234B6BA60E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EA44-A71F-4F2F-93C5-D9B072277D7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6102-FBA5-4897-8840-234B6BA60E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EA44-A71F-4F2F-93C5-D9B072277D7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6102-FBA5-4897-8840-234B6BA60E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EA44-A71F-4F2F-93C5-D9B072277D7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6102-FBA5-4897-8840-234B6BA60E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EA44-A71F-4F2F-93C5-D9B072277D7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6102-FBA5-4897-8840-234B6BA60E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EA44-A71F-4F2F-93C5-D9B072277D7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6102-FBA5-4897-8840-234B6BA60E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EA44-A71F-4F2F-93C5-D9B072277D74}" type="datetimeFigureOut">
              <a:rPr lang="zh-TW" altLang="en-US" smtClean="0"/>
              <a:pPr/>
              <a:t>2014/5/11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6102-FBA5-4897-8840-234B6BA60E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4860032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677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8712968" cy="3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344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9040"/>
            <a:ext cx="1944216" cy="29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肘形接點 14"/>
          <p:cNvCxnSpPr/>
          <p:nvPr/>
        </p:nvCxnSpPr>
        <p:spPr>
          <a:xfrm>
            <a:off x="2987824" y="3861048"/>
            <a:ext cx="2592288" cy="576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8553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53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882161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單箭頭接點 15"/>
          <p:cNvCxnSpPr/>
          <p:nvPr/>
        </p:nvCxnSpPr>
        <p:spPr>
          <a:xfrm>
            <a:off x="7956376" y="28529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284984"/>
            <a:ext cx="5650979" cy="330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924944"/>
            <a:ext cx="2304311" cy="375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867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>
            <a:off x="7308304" y="170080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52758"/>
            <a:ext cx="7992888" cy="44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</Words>
  <Application>Microsoft Office PowerPoint</Application>
  <PresentationFormat>如螢幕大小 (4:3)</PresentationFormat>
  <Paragraphs>4</Paragraphs>
  <Slides>4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投影片 1</vt:lpstr>
      <vt:lpstr>投影片 2</vt:lpstr>
      <vt:lpstr>投影片 3</vt:lpstr>
      <vt:lpstr>投影片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GE</dc:creator>
  <cp:lastModifiedBy>GE</cp:lastModifiedBy>
  <cp:revision>5</cp:revision>
  <dcterms:created xsi:type="dcterms:W3CDTF">2014-05-11T23:33:52Z</dcterms:created>
  <dcterms:modified xsi:type="dcterms:W3CDTF">2014-05-12T01:24:11Z</dcterms:modified>
</cp:coreProperties>
</file>